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l-G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Κάντε κλικ στο εικονίδιο για να προσθέσετε μια εικόνα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F868E2-E54C-4D12-BFFB-72D185C08E04}" type="datetimeFigureOut">
              <a:rPr lang="el-GR" smtClean="0"/>
              <a:pPr/>
              <a:t>23/11/2023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BB9127-E414-40F6-B9BC-B2F1CFDF74F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1470025"/>
          </a:xfrm>
        </p:spPr>
        <p:txBody>
          <a:bodyPr>
            <a:noAutofit/>
          </a:bodyPr>
          <a:lstStyle/>
          <a:p>
            <a:r>
              <a:rPr lang="el-GR" sz="3200" b="1" u="sng" dirty="0" smtClean="0"/>
              <a:t>898. </a:t>
            </a:r>
            <a:r>
              <a:rPr lang="en-US" sz="3200" b="1" u="sng" dirty="0" smtClean="0"/>
              <a:t>H</a:t>
            </a:r>
            <a:r>
              <a:rPr lang="el-GR" sz="3200" b="1" u="sng" dirty="0" smtClean="0"/>
              <a:t> Διδασκαλία μέσω της επίλυσης προβλήματος – </a:t>
            </a:r>
            <a:r>
              <a:rPr lang="el-GR" sz="3200" b="1" u="sng" dirty="0" err="1" smtClean="0"/>
              <a:t>Μαθηματικοποίηση</a:t>
            </a:r>
            <a:r>
              <a:rPr lang="el-GR" sz="3200" dirty="0" smtClean="0"/>
              <a:t/>
            </a:r>
            <a:br>
              <a:rPr lang="el-GR" sz="3200" dirty="0" smtClean="0"/>
            </a:br>
            <a:endParaRPr lang="el-GR" sz="3200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txBody>
          <a:bodyPr>
            <a:normAutofit/>
          </a:bodyPr>
          <a:lstStyle/>
          <a:p>
            <a:pPr algn="l"/>
            <a:r>
              <a:rPr lang="el-GR" dirty="0" smtClean="0">
                <a:solidFill>
                  <a:schemeClr val="tx1"/>
                </a:solidFill>
              </a:rPr>
              <a:t>Τελική </a:t>
            </a:r>
            <a:r>
              <a:rPr lang="el-GR" dirty="0">
                <a:solidFill>
                  <a:schemeClr val="tx1"/>
                </a:solidFill>
              </a:rPr>
              <a:t>εργασία</a:t>
            </a:r>
          </a:p>
          <a:p>
            <a:pPr algn="l"/>
            <a:r>
              <a:rPr lang="el-GR" dirty="0">
                <a:solidFill>
                  <a:schemeClr val="tx1"/>
                </a:solidFill>
              </a:rPr>
              <a:t>Ονοματεπώνυμο: Δημήτριος </a:t>
            </a:r>
            <a:r>
              <a:rPr lang="el-GR" dirty="0" err="1">
                <a:solidFill>
                  <a:schemeClr val="tx1"/>
                </a:solidFill>
              </a:rPr>
              <a:t>Χασαπάκης</a:t>
            </a:r>
            <a:endParaRPr lang="el-GR" dirty="0">
              <a:solidFill>
                <a:schemeClr val="tx1"/>
              </a:solidFill>
            </a:endParaRPr>
          </a:p>
          <a:p>
            <a:pPr algn="l"/>
            <a:r>
              <a:rPr lang="el-GR" dirty="0">
                <a:solidFill>
                  <a:schemeClr val="tx1"/>
                </a:solidFill>
              </a:rPr>
              <a:t>Α.Μ.:1112201900318</a:t>
            </a:r>
          </a:p>
          <a:p>
            <a:pPr algn="l"/>
            <a:r>
              <a:rPr lang="el-GR" dirty="0">
                <a:solidFill>
                  <a:schemeClr val="tx1"/>
                </a:solidFill>
              </a:rPr>
              <a:t>Ημερομηνία: </a:t>
            </a:r>
            <a:r>
              <a:rPr lang="el-GR" dirty="0" smtClean="0">
                <a:solidFill>
                  <a:schemeClr val="tx1"/>
                </a:solidFill>
              </a:rPr>
              <a:t>22/11/23</a:t>
            </a:r>
          </a:p>
          <a:p>
            <a:pPr algn="l"/>
            <a:r>
              <a:rPr lang="el-GR" dirty="0" smtClean="0">
                <a:solidFill>
                  <a:schemeClr val="tx1"/>
                </a:solidFill>
              </a:rPr>
              <a:t>Τίτλος εργασίας: </a:t>
            </a:r>
            <a:r>
              <a:rPr lang="el-GR" dirty="0">
                <a:solidFill>
                  <a:schemeClr val="tx1"/>
                </a:solidFill>
              </a:rPr>
              <a:t>Ώ</a:t>
            </a:r>
            <a:r>
              <a:rPr lang="el-GR" dirty="0" smtClean="0">
                <a:solidFill>
                  <a:schemeClr val="tx1"/>
                </a:solidFill>
              </a:rPr>
              <a:t>ρα για καθαρό, επιτέλους, αέρα. </a:t>
            </a:r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Διατύπωση προβλήματος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l-GR" sz="2000" dirty="0" smtClean="0"/>
              <a:t>Αρχικά, το περιβαλλοντικής φύσης θέμα που αναφέρεται, είναι η εκπομπή </a:t>
            </a:r>
            <a:r>
              <a:rPr lang="el-GR" sz="2000" dirty="0" err="1" smtClean="0"/>
              <a:t>ρυπών</a:t>
            </a:r>
            <a:r>
              <a:rPr lang="el-GR" sz="2000" dirty="0" smtClean="0"/>
              <a:t> και καυσαερίων από τα αυτοκίνητα, η οποία οδηγεί στη συνεχή μόλυνση του περιβάλλοντος. Πάμε τώρα στην διατύπωση</a:t>
            </a:r>
            <a:r>
              <a:rPr lang="el-GR" sz="2000" dirty="0" smtClean="0"/>
              <a:t>:</a:t>
            </a:r>
          </a:p>
          <a:p>
            <a:r>
              <a:rPr lang="el-GR" sz="2000" dirty="0" smtClean="0"/>
              <a:t>Είστε Δήμαρχος της πόλης της Θεσσαλονίκης και παρατηρείτε ότι υπάρχει αυξημένη ατμοσφαιρική ρύπανση λόγω της κυκλοφορίας αυτοκινήτων. Αποφασίζετε λοιπόν, να λάβετε μέτρα για τη βελτίωση της ποιότητας του αέρα</a:t>
            </a:r>
            <a:r>
              <a:rPr lang="el-GR" sz="2000" dirty="0" smtClean="0"/>
              <a:t>.</a:t>
            </a:r>
            <a:endParaRPr lang="el-GR" sz="2000" dirty="0" smtClean="0"/>
          </a:p>
          <a:p>
            <a:r>
              <a:rPr lang="el-GR" sz="2000" dirty="0" smtClean="0"/>
              <a:t>Ένα </a:t>
            </a:r>
            <a:r>
              <a:rPr lang="el-GR" sz="2000" dirty="0"/>
              <a:t>από τα μέτρα είναι η αντικατάσταση του 20% των παλαιών βενζινοκίνητων αυτοκινήτων στον δρόμο με ηλεκτρικά αυτοκίνητα μέσα σε 5 χρόνια. Το ποσοστό αυτό αντιστοιχεί σε 6000 αυτοκίνητα. Σύμφωνα με τις έρευνες των ερευνητών, 1 αυτοκίνητο παράγει 0,15ρύπους ανά 100</a:t>
            </a:r>
            <a:r>
              <a:rPr lang="en-US" sz="2000" dirty="0"/>
              <a:t>km</a:t>
            </a:r>
            <a:r>
              <a:rPr lang="el-GR" sz="2000" dirty="0"/>
              <a:t>. Έστω ότι κάθε αυτοκίνητο, διανύει 30</a:t>
            </a:r>
            <a:r>
              <a:rPr lang="en-US" sz="2000" dirty="0"/>
              <a:t>km</a:t>
            </a:r>
            <a:r>
              <a:rPr lang="el-GR" sz="2000" dirty="0"/>
              <a:t> τη μέρα</a:t>
            </a:r>
            <a:r>
              <a:rPr lang="el-GR" sz="2000" dirty="0" smtClean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 smtClean="0"/>
              <a:t>Ερωτήματα: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l-GR" dirty="0" smtClean="0"/>
              <a:t>Πόσα αυτοκίνητα πρέπει να αντικατασταθούν κάθε χρόνο για να φτάσει τον στόχο της αντικατάστασης του 20% μέσα σε 5 χρόνια;</a:t>
            </a:r>
          </a:p>
          <a:p>
            <a:pPr lvl="0"/>
            <a:r>
              <a:rPr lang="el-GR" dirty="0" smtClean="0"/>
              <a:t>Πόσα είναι τα συνολικά αυτοκίνητα που υπάρχουν στην πόλη;</a:t>
            </a:r>
          </a:p>
          <a:p>
            <a:pPr lvl="0"/>
            <a:r>
              <a:rPr lang="el-GR" dirty="0" smtClean="0"/>
              <a:t>Πόσα συνολικά αυτοκίνητα θα έχουν αντικατασταθεί μετά από 36 μήνες;</a:t>
            </a:r>
          </a:p>
          <a:p>
            <a:pPr lvl="0"/>
            <a:r>
              <a:rPr lang="el-GR" dirty="0" smtClean="0"/>
              <a:t>Ποια είναι η ποσοστιαία μείωση της ατμοσφαιρικής ρύπανσης που αναμένεται από αυτό το μέτρο α)Μετά τους πρώτους 36 μήνες και β)Στο τέλος της πενταετίας; Δίνεται ότι η μόλυνση έχει ξεκινήσει τα τελευταία 10 </a:t>
            </a:r>
            <a:r>
              <a:rPr lang="el-GR" dirty="0" smtClean="0"/>
              <a:t>χρόνια </a:t>
            </a:r>
            <a:r>
              <a:rPr lang="el-GR" dirty="0" smtClean="0"/>
              <a:t>και ότι ένας χρόνος είναι 365 μέρες (δεν υπάρχει δίσεκτο έτος</a:t>
            </a:r>
            <a:r>
              <a:rPr lang="el-GR" dirty="0" smtClean="0"/>
              <a:t>)</a:t>
            </a:r>
            <a:r>
              <a:rPr lang="el-GR" dirty="0" smtClean="0"/>
              <a:t>. </a:t>
            </a:r>
            <a:endParaRPr lang="el-GR" dirty="0" smtClean="0"/>
          </a:p>
          <a:p>
            <a:r>
              <a:rPr lang="el-GR" dirty="0" smtClean="0"/>
              <a:t>Πώς μπορεί αυτό το πρόγραμμα να συμβάλει στη βελτίωση της ποιότητας του αέρα και του περιβάλλοντος; Μπορείτε να προτείνετε και άλλες λύσεις που πρέπει να λάβει η πολιτεία, ώστε να μειωθούν οι ρύποι ακόμα περισσότερο;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ποκορύφωμα">
  <a:themeElements>
    <a:clrScheme name="Αποκορύφωμα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Αποκορύφωμα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</TotalTime>
  <Words>289</Words>
  <Application>Microsoft Office PowerPoint</Application>
  <PresentationFormat>Προβολή στην οθόνη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Αποκορύφωμα</vt:lpstr>
      <vt:lpstr>898. H Διδασκαλία μέσω της επίλυσης προβλήματος – Μαθηματικοποίηση </vt:lpstr>
      <vt:lpstr>Διατύπωση προβλήματος</vt:lpstr>
      <vt:lpstr>Ερωτήματα: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898. H Διδασκαλία μέσω της επίλυσης προβλήματος – Μαθηματικοποίηση </dc:title>
  <dc:creator>giannis hasapakis</dc:creator>
  <cp:lastModifiedBy>giannis hasapakis</cp:lastModifiedBy>
  <cp:revision>2</cp:revision>
  <dcterms:created xsi:type="dcterms:W3CDTF">2023-11-22T22:57:55Z</dcterms:created>
  <dcterms:modified xsi:type="dcterms:W3CDTF">2023-11-23T11:55:24Z</dcterms:modified>
</cp:coreProperties>
</file>